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543" r:id="rId5"/>
    <p:sldMasterId id="2147484560" r:id="rId6"/>
    <p:sldMasterId id="2147484577" r:id="rId7"/>
    <p:sldMasterId id="2147484594" r:id="rId8"/>
    <p:sldMasterId id="2147484611" r:id="rId9"/>
    <p:sldMasterId id="2147484628" r:id="rId10"/>
    <p:sldMasterId id="2147484645" r:id="rId11"/>
  </p:sldMasterIdLst>
  <p:notesMasterIdLst>
    <p:notesMasterId r:id="rId13"/>
  </p:notesMasterIdLst>
  <p:handoutMasterIdLst>
    <p:handoutMasterId r:id="rId14"/>
  </p:handoutMasterIdLst>
  <p:sldIdLst>
    <p:sldId id="29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2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2021-04-01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2021-04-01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Blom arbetade en period på Sveriges kommuner och regionen (SKR) där hon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medverkade i att utforma ett interaktivt utbildningsmaterial om Samtalstonen i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Politiken. Hon är flitigt anlitad som föreläsare om förebyggande av hot mot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förtroendevalda och om samtalstonen i politiken.</a:t>
            </a:r>
          </a:p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Agneta Blom är docent i statskunskap. Hon disputerade vid Lunds universitet 1994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avhandlingen Kommunalt chefskap – en studie om ansvar ledarskap och</a:t>
            </a:r>
          </a:p>
          <a:p>
            <a:r>
              <a:rPr lang="sv-S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demokrati.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2021-04-01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41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C5DE39-5444-4F7A-ADE5-F3CEBD0AB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Presidieutbildning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BD3BD5-1E3B-4D8D-BE21-D30FDCA50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558834"/>
            <a:ext cx="4982752" cy="4894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Inledning</a:t>
            </a:r>
          </a:p>
          <a:p>
            <a:pPr marL="0" indent="0">
              <a:buNone/>
            </a:pPr>
            <a:r>
              <a:rPr lang="sv-SE" sz="1400" b="1" dirty="0"/>
              <a:t>Presidiets roll och ansvar</a:t>
            </a:r>
          </a:p>
          <a:p>
            <a:r>
              <a:rPr lang="sv-SE" sz="1400" dirty="0"/>
              <a:t>Presidiets roll och ansvar, ordförandes roll och ansvar, FC/VD roll och ansvar</a:t>
            </a:r>
          </a:p>
          <a:p>
            <a:pPr lvl="1"/>
            <a:r>
              <a:rPr lang="sv-SE" sz="1400" dirty="0"/>
              <a:t>FC-/VD-instruktion,  delegationsordningen, arbetsordning, reglementen och ägardirektiv</a:t>
            </a:r>
          </a:p>
          <a:p>
            <a:r>
              <a:rPr lang="sv-SE" sz="1400" dirty="0"/>
              <a:t>Arbetsgivar- och arbetsmiljöansvaret</a:t>
            </a:r>
          </a:p>
          <a:p>
            <a:pPr lvl="1"/>
            <a:r>
              <a:rPr lang="sv-SE" sz="1400" dirty="0"/>
              <a:t>rekrytering, utvecklingssamtal och avveckling av FC/VD</a:t>
            </a:r>
          </a:p>
          <a:p>
            <a:pPr lvl="1">
              <a:spcAft>
                <a:spcPts val="1200"/>
              </a:spcAft>
            </a:pPr>
            <a:r>
              <a:rPr lang="sv-SE" sz="1400" dirty="0"/>
              <a:t>arbetsmiljöansvaret	</a:t>
            </a:r>
          </a:p>
          <a:p>
            <a:pPr marL="0" indent="0">
              <a:buNone/>
            </a:pPr>
            <a:r>
              <a:rPr lang="sv-SE" sz="1400" b="1" dirty="0"/>
              <a:t>Möteskultur – samtalston </a:t>
            </a:r>
          </a:p>
          <a:p>
            <a:pPr marL="0" indent="0">
              <a:buNone/>
            </a:pPr>
            <a:r>
              <a:rPr lang="sv-SE" sz="1400" u="sng" dirty="0"/>
              <a:t>Agneta Blom</a:t>
            </a:r>
            <a:r>
              <a:rPr lang="sv-SE" sz="1400" dirty="0"/>
              <a:t>, docent i statskunskap Örebro Universitet, SKR, </a:t>
            </a:r>
            <a:r>
              <a:rPr lang="sv-SE" sz="1400" dirty="0" err="1"/>
              <a:t>ordf</a:t>
            </a:r>
            <a:r>
              <a:rPr lang="sv-SE" sz="1400" dirty="0"/>
              <a:t> KF Örebro kommun</a:t>
            </a:r>
          </a:p>
          <a:p>
            <a:r>
              <a:rPr lang="sv-SE" sz="1400" dirty="0"/>
              <a:t>Ledarskapsrollen i nämnden/styrelsen</a:t>
            </a:r>
          </a:p>
          <a:p>
            <a:r>
              <a:rPr lang="sv-SE" sz="1400" dirty="0"/>
              <a:t>Ansvaret för möteskulturen</a:t>
            </a:r>
          </a:p>
          <a:p>
            <a:r>
              <a:rPr lang="sv-SE" sz="1400" dirty="0"/>
              <a:t>Spelregler vid möten och hur man beter sig mot varandra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b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8F5BD0-D9A1-4A58-A7A1-751B431E8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13" y="1558834"/>
            <a:ext cx="5277697" cy="4747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b="1" dirty="0"/>
              <a:t>Ledning och styrning</a:t>
            </a:r>
          </a:p>
          <a:p>
            <a:r>
              <a:rPr lang="sv-SE" sz="1400" dirty="0"/>
              <a:t>Riktlinjen för styrning, uppföljning och kontroll</a:t>
            </a:r>
          </a:p>
          <a:p>
            <a:pPr lvl="1"/>
            <a:r>
              <a:rPr lang="sv-SE" sz="1400" dirty="0"/>
              <a:t>systematiken planera, genomföra, följa upp, förbättra</a:t>
            </a:r>
          </a:p>
          <a:p>
            <a:pPr lvl="1"/>
            <a:r>
              <a:rPr lang="sv-SE" sz="1400" dirty="0"/>
              <a:t>planerings-, budget- och planeringsprocessen</a:t>
            </a:r>
          </a:p>
          <a:p>
            <a:pPr marL="0" indent="0">
              <a:buNone/>
            </a:pPr>
            <a:r>
              <a:rPr lang="sv-SE" sz="1400" b="1" dirty="0"/>
              <a:t>Att ta svåra beslut</a:t>
            </a:r>
          </a:p>
          <a:p>
            <a:r>
              <a:rPr lang="sv-SE" sz="1400" dirty="0"/>
              <a:t>Oegentligheter - visselblåsare</a:t>
            </a:r>
          </a:p>
          <a:p>
            <a:r>
              <a:rPr lang="sv-SE" sz="1400" dirty="0"/>
              <a:t>Exempel på prioriteringsärenden – nedläggning av verksamhet</a:t>
            </a:r>
          </a:p>
          <a:p>
            <a:r>
              <a:rPr lang="sv-SE" sz="1400" dirty="0"/>
              <a:t>Medias roll och granskning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>
              <a:buNone/>
            </a:pPr>
            <a:r>
              <a:rPr lang="sv-SE" sz="1400" b="1" dirty="0"/>
              <a:t>Ägarstyrning </a:t>
            </a:r>
          </a:p>
          <a:p>
            <a:pPr marL="0" indent="0">
              <a:buNone/>
            </a:pPr>
            <a:r>
              <a:rPr lang="sv-SE" sz="1400" dirty="0"/>
              <a:t>Riktlinjen för ägarstyrning</a:t>
            </a:r>
          </a:p>
          <a:p>
            <a:pPr marL="0" indent="0">
              <a:buNone/>
            </a:pPr>
            <a:r>
              <a:rPr lang="sv-SE" sz="1400" dirty="0"/>
              <a:t>Ägardirektiven</a:t>
            </a:r>
          </a:p>
          <a:p>
            <a:pPr marL="0" indent="0">
              <a:buNone/>
            </a:pPr>
            <a:r>
              <a:rPr lang="sv-SE" sz="1400" dirty="0"/>
              <a:t>Likheter och olikheter mellan koncernerna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8316364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B26CBA26952D42AB71F76E507A93EF" ma:contentTypeVersion="11" ma:contentTypeDescription="Skapa ett nytt dokument." ma:contentTypeScope="" ma:versionID="8c6c06ed673a8411131fd1cb6d85ba0b">
  <xsd:schema xmlns:xsd="http://www.w3.org/2001/XMLSchema" xmlns:xs="http://www.w3.org/2001/XMLSchema" xmlns:p="http://schemas.microsoft.com/office/2006/metadata/properties" xmlns:ns3="4b7e7779-9e11-4462-909d-2f2c25d8ba47" xmlns:ns4="7f84a480-bd7c-448f-84ac-19f8f9857c4a" targetNamespace="http://schemas.microsoft.com/office/2006/metadata/properties" ma:root="true" ma:fieldsID="699680df17b23bb953b219fc21846114" ns3:_="" ns4:_="">
    <xsd:import namespace="4b7e7779-9e11-4462-909d-2f2c25d8ba47"/>
    <xsd:import namespace="7f84a480-bd7c-448f-84ac-19f8f9857c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e7779-9e11-4462-909d-2f2c25d8b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a480-bd7c-448f-84ac-19f8f9857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308486-4806-4534-8FDF-7FC40BD4E6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000B72-EA93-4847-B1FE-7CF1C3541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7e7779-9e11-4462-909d-2f2c25d8ba47"/>
    <ds:schemaRef ds:uri="7f84a480-bd7c-448f-84ac-19f8f9857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57B635-DB88-495A-9B32-CA108FEA2A9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207</Words>
  <Application>Microsoft Office PowerPoint</Application>
  <PresentationFormat>Bredbild</PresentationFormat>
  <Paragraphs>36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Presidieutbildning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Presidieutbildning</dc:title>
  <dc:creator>Annette Borg</dc:creator>
  <cp:lastModifiedBy>Hedwig Andrén Gustafson</cp:lastModifiedBy>
  <cp:revision>1</cp:revision>
  <dcterms:created xsi:type="dcterms:W3CDTF">2021-01-25T12:56:57Z</dcterms:created>
  <dcterms:modified xsi:type="dcterms:W3CDTF">2021-04-01T08:22:58Z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0x01010004B26CBA26952D42AB71F76E507A93EF</vt:lpwstr>
  </property>
  <property fmtid="{D5CDD505-2E9C-101B-9397-08002B2CF9AE}" pid="3" name="SW_IntOfficeMacros">
    <vt:lpwstr>Disabled</vt:lpwstr>
  </property>
  <property fmtid="{D5CDD505-2E9C-101B-9397-08002B2CF9AE}" pid="4" name="SW_CustomTitle">
    <vt:lpwstr/>
  </property>
</Properties>
</file>